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1" r:id="rId5"/>
    <p:sldId id="263" r:id="rId6"/>
    <p:sldId id="258" r:id="rId7"/>
    <p:sldId id="259" r:id="rId8"/>
    <p:sldId id="260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58" d="100"/>
          <a:sy n="58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0927-84D7-42CC-AE91-838298C5091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188D-337A-44A5-BC64-590A07F3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7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0927-84D7-42CC-AE91-838298C5091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188D-337A-44A5-BC64-590A07F3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8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0927-84D7-42CC-AE91-838298C5091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188D-337A-44A5-BC64-590A07F3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59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198351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232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232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4FA82-2380-4E75-B0B1-ED99D26428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498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30EE4-1F85-4015-A1BF-C2C874ED9B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341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5DE6A-CA93-4874-8540-BE120533E4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178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1427A-16D0-444E-8484-E322926C1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61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EDFFE-1BAC-4DB5-9E2A-EAED67F547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03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C322D-9A62-4268-B69B-EC7E0B17D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711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21606-04A3-4832-AACE-11C7B75140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852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87BAD-6E9A-4413-B639-BBBB21C658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42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0927-84D7-42CC-AE91-838298C5091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188D-337A-44A5-BC64-590A07F3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101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D67DB-CB44-4A4F-8890-5DFA16386F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432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97E99-89C4-4D30-A143-DF5E117ED4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6555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F730E-7EDE-4584-B5A5-F8FE4AC495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44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0927-84D7-42CC-AE91-838298C5091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188D-337A-44A5-BC64-590A07F3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75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0927-84D7-42CC-AE91-838298C5091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188D-337A-44A5-BC64-590A07F3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6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0927-84D7-42CC-AE91-838298C5091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188D-337A-44A5-BC64-590A07F3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8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0927-84D7-42CC-AE91-838298C5091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188D-337A-44A5-BC64-590A07F3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3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0927-84D7-42CC-AE91-838298C5091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188D-337A-44A5-BC64-590A07F3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9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0927-84D7-42CC-AE91-838298C5091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188D-337A-44A5-BC64-590A07F3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16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0927-84D7-42CC-AE91-838298C5091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8188D-337A-44A5-BC64-590A07F3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2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00927-84D7-42CC-AE91-838298C50919}" type="datetimeFigureOut">
              <a:rPr lang="en-US" smtClean="0"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8188D-337A-44A5-BC64-590A07F3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3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118" y="0"/>
            <a:ext cx="12198349" cy="6851650"/>
            <a:chOff x="1" y="0"/>
            <a:chExt cx="5763" cy="4316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127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1127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1127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1127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1127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1127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1127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1127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1127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1128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1128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1128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  <p:sp>
            <p:nvSpPr>
              <p:cNvPr id="1128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/>
              </a:p>
            </p:txBody>
          </p:sp>
        </p:grpSp>
        <p:sp>
          <p:nvSpPr>
            <p:cNvPr id="1128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128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128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1 w 717"/>
                <a:gd name="T1" fmla="*/ 845 h 845"/>
                <a:gd name="T2" fmla="*/ 721 w 717"/>
                <a:gd name="T3" fmla="*/ 821 h 845"/>
                <a:gd name="T4" fmla="*/ 578 w 717"/>
                <a:gd name="T5" fmla="*/ 605 h 845"/>
                <a:gd name="T6" fmla="*/ 408 w 717"/>
                <a:gd name="T7" fmla="*/ 396 h 845"/>
                <a:gd name="T8" fmla="*/ 223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1 w 717"/>
                <a:gd name="T15" fmla="*/ 198 h 845"/>
                <a:gd name="T16" fmla="*/ 402 w 717"/>
                <a:gd name="T17" fmla="*/ 408 h 845"/>
                <a:gd name="T18" fmla="*/ 572 w 717"/>
                <a:gd name="T19" fmla="*/ 623 h 845"/>
                <a:gd name="T20" fmla="*/ 721 w 717"/>
                <a:gd name="T21" fmla="*/ 845 h 845"/>
                <a:gd name="T22" fmla="*/ 721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9 w 407"/>
                <a:gd name="T1" fmla="*/ 414 h 414"/>
                <a:gd name="T2" fmla="*/ 409 w 407"/>
                <a:gd name="T3" fmla="*/ 396 h 414"/>
                <a:gd name="T4" fmla="*/ 224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8 w 407"/>
                <a:gd name="T13" fmla="*/ 204 h 414"/>
                <a:gd name="T14" fmla="*/ 409 w 407"/>
                <a:gd name="T15" fmla="*/ 414 h 414"/>
                <a:gd name="T16" fmla="*/ 409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28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 sz="1800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0 w 586"/>
                <a:gd name="T1" fmla="*/ 0 h 599"/>
                <a:gd name="T2" fmla="*/ 572 w 586"/>
                <a:gd name="T3" fmla="*/ 0 h 599"/>
                <a:gd name="T4" fmla="*/ 409 w 586"/>
                <a:gd name="T5" fmla="*/ 132 h 599"/>
                <a:gd name="T6" fmla="*/ 259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9 w 586"/>
                <a:gd name="T17" fmla="*/ 282 h 599"/>
                <a:gd name="T18" fmla="*/ 415 w 586"/>
                <a:gd name="T19" fmla="*/ 138 h 599"/>
                <a:gd name="T20" fmla="*/ 590 w 586"/>
                <a:gd name="T21" fmla="*/ 0 h 599"/>
                <a:gd name="T22" fmla="*/ 590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1 w 269"/>
                <a:gd name="T1" fmla="*/ 0 h 252"/>
                <a:gd name="T2" fmla="*/ 253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1 w 269"/>
                <a:gd name="T15" fmla="*/ 0 h 252"/>
                <a:gd name="T16" fmla="*/ 271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130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30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0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30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C4C2F04-67DC-490E-A1E1-66D6B1CA17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30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523995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2020 Science Olympiad Competition- JHU Workshop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Department of Earth and Planetary Sciences </a:t>
            </a:r>
          </a:p>
          <a:p>
            <a:pPr eaLnBrk="1" hangingPunct="1">
              <a:defRPr/>
            </a:pPr>
            <a:r>
              <a:rPr lang="en-US" altLang="en-US" dirty="0" smtClean="0"/>
              <a:t>Johns Hopkins University</a:t>
            </a:r>
          </a:p>
        </p:txBody>
      </p:sp>
    </p:spTree>
    <p:extLst>
      <p:ext uri="{BB962C8B-B14F-4D97-AF65-F5344CB8AC3E}">
        <p14:creationId xmlns:p14="http://schemas.microsoft.com/office/powerpoint/2010/main" val="189774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A little about me…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1"/>
            <a:ext cx="44958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dirty="0"/>
              <a:t>Former Science Olympiad parent.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dirty="0"/>
              <a:t>Coach (Community Middle School 2004-2007, West Windsor Plainsboro HS- North, 2007-2010,Barclay 2012-2013, Falstaff 2015-present)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dirty="0"/>
              <a:t>Event coordinator (2004-)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1800" dirty="0"/>
              <a:t>Dynamic Planet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1800" dirty="0"/>
              <a:t>Road Scholar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1800" dirty="0"/>
              <a:t>Fermi questions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1800" dirty="0"/>
              <a:t>Remote Sensing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1800" dirty="0"/>
              <a:t>Geologic mapping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1800" dirty="0"/>
              <a:t>Others….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dirty="0"/>
              <a:t>Currently chair </a:t>
            </a:r>
            <a:r>
              <a:rPr lang="en-US" altLang="en-US" sz="2000" dirty="0" err="1"/>
              <a:t>fo</a:t>
            </a:r>
            <a:r>
              <a:rPr lang="en-US" altLang="en-US" sz="2000" dirty="0"/>
              <a:t> the  Dept. of Earth and Planetary Sciences, Johns Hopkins </a:t>
            </a:r>
            <a:r>
              <a:rPr lang="en-US" altLang="en-US" sz="2000" dirty="0" smtClean="0"/>
              <a:t>University</a:t>
            </a:r>
            <a:endParaRPr lang="en-US" altLang="en-US" sz="2000" dirty="0"/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000" dirty="0"/>
          </a:p>
        </p:txBody>
      </p:sp>
      <p:pic>
        <p:nvPicPr>
          <p:cNvPr id="5124" name="Picture 4" descr="worldmap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55" b="18182"/>
          <a:stretch>
            <a:fillRect/>
          </a:stretch>
        </p:blipFill>
        <p:spPr bwMode="auto">
          <a:xfrm>
            <a:off x="6705600" y="3733800"/>
            <a:ext cx="3276600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SO_Wichi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371600"/>
            <a:ext cx="3886200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794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4082" y="3288617"/>
            <a:ext cx="6289416" cy="866170"/>
          </a:xfrm>
        </p:spPr>
        <p:txBody>
          <a:bodyPr/>
          <a:lstStyle/>
          <a:p>
            <a:r>
              <a:rPr lang="en-US" dirty="0" smtClean="0"/>
              <a:t>Also here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5446143" cy="4530725"/>
          </a:xfrm>
        </p:spPr>
        <p:txBody>
          <a:bodyPr/>
          <a:lstStyle/>
          <a:p>
            <a:r>
              <a:rPr lang="en-US" dirty="0" smtClean="0"/>
              <a:t>Professor Emmy </a:t>
            </a:r>
            <a:r>
              <a:rPr lang="en-US" dirty="0" smtClean="0"/>
              <a:t>Smith</a:t>
            </a:r>
          </a:p>
          <a:p>
            <a:pPr lvl="1"/>
            <a:r>
              <a:rPr lang="en-US" dirty="0" smtClean="0"/>
              <a:t>Fossils</a:t>
            </a:r>
          </a:p>
          <a:p>
            <a:pPr lvl="1"/>
            <a:r>
              <a:rPr lang="en-US" dirty="0" smtClean="0"/>
              <a:t>Geologic mapping</a:t>
            </a:r>
          </a:p>
          <a:p>
            <a:r>
              <a:rPr lang="en-US" dirty="0" smtClean="0"/>
              <a:t>Authority on Earth’s earliest life</a:t>
            </a:r>
          </a:p>
          <a:p>
            <a:r>
              <a:rPr lang="en-US" dirty="0" smtClean="0"/>
              <a:t>Intrepid explorer</a:t>
            </a:r>
            <a:endParaRPr lang="en-US" dirty="0" smtClean="0"/>
          </a:p>
        </p:txBody>
      </p:sp>
      <p:pic>
        <p:nvPicPr>
          <p:cNvPr id="1026" name="Picture 2" descr="DSC_03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777" y="1600201"/>
            <a:ext cx="5428645" cy="3611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14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928" y="634043"/>
            <a:ext cx="6297283" cy="4530725"/>
          </a:xfrm>
        </p:spPr>
        <p:txBody>
          <a:bodyPr/>
          <a:lstStyle/>
          <a:p>
            <a:r>
              <a:rPr lang="en-US" dirty="0" smtClean="0"/>
              <a:t>Chris Holder</a:t>
            </a:r>
          </a:p>
          <a:p>
            <a:pPr lvl="1"/>
            <a:r>
              <a:rPr lang="en-US" dirty="0" smtClean="0"/>
              <a:t>Biological oceanographer</a:t>
            </a:r>
          </a:p>
          <a:p>
            <a:pPr lvl="1"/>
            <a:r>
              <a:rPr lang="en-US" dirty="0" smtClean="0"/>
              <a:t>Water quality</a:t>
            </a:r>
          </a:p>
          <a:p>
            <a:r>
              <a:rPr lang="en-US" dirty="0" smtClean="0"/>
              <a:t>Mary Lonsdale</a:t>
            </a:r>
          </a:p>
          <a:p>
            <a:pPr lvl="1"/>
            <a:r>
              <a:rPr lang="en-US" dirty="0" smtClean="0"/>
              <a:t>Geologist</a:t>
            </a:r>
          </a:p>
          <a:p>
            <a:r>
              <a:rPr lang="en-US" dirty="0" err="1" smtClean="0"/>
              <a:t>Kalev</a:t>
            </a:r>
            <a:r>
              <a:rPr lang="en-US" dirty="0" smtClean="0"/>
              <a:t> </a:t>
            </a:r>
            <a:r>
              <a:rPr lang="en-US" dirty="0" err="1" smtClean="0"/>
              <a:t>Hantsoo</a:t>
            </a:r>
            <a:endParaRPr lang="en-US" dirty="0" smtClean="0"/>
          </a:p>
          <a:p>
            <a:pPr lvl="1"/>
            <a:r>
              <a:rPr lang="en-US" dirty="0" err="1" smtClean="0"/>
              <a:t>Paleoceanographer</a:t>
            </a:r>
            <a:r>
              <a:rPr lang="en-US" dirty="0" smtClean="0"/>
              <a:t>, marine biogeochemist</a:t>
            </a:r>
          </a:p>
        </p:txBody>
      </p:sp>
      <p:pic>
        <p:nvPicPr>
          <p:cNvPr id="2050" name="Picture 2" descr="Chris Hold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211" y="865341"/>
            <a:ext cx="2034064" cy="203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ary Lonsd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448" y="3097843"/>
            <a:ext cx="142875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Kalev Hantso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384" y="4426788"/>
            <a:ext cx="142875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58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What are the study events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/>
              <a:t>Three types</a:t>
            </a:r>
          </a:p>
          <a:p>
            <a:pPr lvl="1" eaLnBrk="1" hangingPunct="1">
              <a:defRPr/>
            </a:pPr>
            <a:r>
              <a:rPr lang="en-US" altLang="en-US" sz="2400"/>
              <a:t>Knowledge events</a:t>
            </a:r>
          </a:p>
          <a:p>
            <a:pPr lvl="1" eaLnBrk="1" hangingPunct="1">
              <a:defRPr/>
            </a:pPr>
            <a:r>
              <a:rPr lang="en-US" altLang="en-US" sz="2400"/>
              <a:t>Process events</a:t>
            </a:r>
          </a:p>
          <a:p>
            <a:pPr lvl="1" eaLnBrk="1" hangingPunct="1">
              <a:defRPr/>
            </a:pPr>
            <a:r>
              <a:rPr lang="en-US" altLang="en-US" sz="2400"/>
              <a:t>ID events</a:t>
            </a:r>
          </a:p>
          <a:p>
            <a:pPr eaLnBrk="1" hangingPunct="1">
              <a:defRPr/>
            </a:pPr>
            <a:r>
              <a:rPr lang="en-US" altLang="en-US" sz="2800"/>
              <a:t>Middle school</a:t>
            </a:r>
          </a:p>
          <a:p>
            <a:pPr lvl="1" eaLnBrk="1" hangingPunct="1">
              <a:defRPr/>
            </a:pPr>
            <a:r>
              <a:rPr lang="en-US" altLang="en-US" sz="2400"/>
              <a:t>Equivalent of freshman year college material for nonmajors with minimal  math.</a:t>
            </a:r>
          </a:p>
          <a:p>
            <a:pPr eaLnBrk="1" hangingPunct="1">
              <a:defRPr/>
            </a:pPr>
            <a:r>
              <a:rPr lang="en-US" altLang="en-US" sz="2800"/>
              <a:t>High school</a:t>
            </a:r>
          </a:p>
          <a:p>
            <a:pPr lvl="1" eaLnBrk="1" hangingPunct="1">
              <a:defRPr/>
            </a:pPr>
            <a:r>
              <a:rPr lang="en-US" altLang="en-US" sz="2400"/>
              <a:t>Equivalent of freshman year college material for majors. Some math</a:t>
            </a:r>
          </a:p>
        </p:txBody>
      </p:sp>
    </p:spTree>
    <p:extLst>
      <p:ext uri="{BB962C8B-B14F-4D97-AF65-F5344CB8AC3E}">
        <p14:creationId xmlns:p14="http://schemas.microsoft.com/office/powerpoint/2010/main" val="13550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/>
              <a:t>Study events, preparing your team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/>
              <a:t>Read the rules.</a:t>
            </a:r>
          </a:p>
          <a:p>
            <a:pPr eaLnBrk="1" hangingPunct="1">
              <a:defRPr/>
            </a:pPr>
            <a:r>
              <a:rPr lang="en-US" altLang="en-US" sz="2800"/>
              <a:t>Figure out what materials are allowed (some events allow notes, others do not)</a:t>
            </a:r>
          </a:p>
          <a:p>
            <a:pPr eaLnBrk="1" hangingPunct="1">
              <a:defRPr/>
            </a:pPr>
            <a:r>
              <a:rPr lang="en-US" altLang="en-US" sz="2800"/>
              <a:t>Make a binder- Go through the material and have the students make notes on everything in the outline.</a:t>
            </a:r>
          </a:p>
          <a:p>
            <a:pPr eaLnBrk="1" hangingPunct="1">
              <a:defRPr/>
            </a:pPr>
            <a:r>
              <a:rPr lang="en-US" altLang="en-US" sz="2800"/>
              <a:t>Have the students make up tests from the binder and test their partners.</a:t>
            </a:r>
          </a:p>
        </p:txBody>
      </p:sp>
    </p:spTree>
    <p:extLst>
      <p:ext uri="{BB962C8B-B14F-4D97-AF65-F5344CB8AC3E}">
        <p14:creationId xmlns:p14="http://schemas.microsoft.com/office/powerpoint/2010/main" val="324832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How to help your students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Get used textbook.</a:t>
            </a:r>
          </a:p>
          <a:p>
            <a:pPr eaLnBrk="1" hangingPunct="1">
              <a:defRPr/>
            </a:pPr>
            <a:r>
              <a:rPr lang="en-US" altLang="en-US" smtClean="0"/>
              <a:t>Assign material</a:t>
            </a:r>
          </a:p>
          <a:p>
            <a:pPr eaLnBrk="1" hangingPunct="1">
              <a:defRPr/>
            </a:pPr>
            <a:r>
              <a:rPr lang="en-US" altLang="en-US" smtClean="0"/>
              <a:t>Help them with processes</a:t>
            </a:r>
          </a:p>
          <a:p>
            <a:pPr lvl="1" eaLnBrk="1" hangingPunct="1">
              <a:defRPr/>
            </a:pPr>
            <a:r>
              <a:rPr lang="en-US" altLang="en-US" smtClean="0"/>
              <a:t>How to read a line plot</a:t>
            </a:r>
          </a:p>
          <a:p>
            <a:pPr lvl="1" eaLnBrk="1" hangingPunct="1">
              <a:defRPr/>
            </a:pPr>
            <a:r>
              <a:rPr lang="en-US" altLang="en-US" smtClean="0"/>
              <a:t>How to make a line plot</a:t>
            </a:r>
          </a:p>
          <a:p>
            <a:pPr lvl="1" eaLnBrk="1" hangingPunct="1">
              <a:defRPr/>
            </a:pPr>
            <a:r>
              <a:rPr lang="en-US" altLang="en-US" smtClean="0"/>
              <a:t>How to read a contour plot</a:t>
            </a:r>
          </a:p>
          <a:p>
            <a:pPr lvl="1" eaLnBrk="1" hangingPunct="1">
              <a:defRPr/>
            </a:pPr>
            <a:r>
              <a:rPr lang="en-US" altLang="en-US" smtClean="0"/>
              <a:t>How to make a contour plot</a:t>
            </a:r>
          </a:p>
        </p:txBody>
      </p:sp>
    </p:spTree>
    <p:extLst>
      <p:ext uri="{BB962C8B-B14F-4D97-AF65-F5344CB8AC3E}">
        <p14:creationId xmlns:p14="http://schemas.microsoft.com/office/powerpoint/2010/main" val="232736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10:15-11:05 Oceanography/Fossils</a:t>
            </a:r>
          </a:p>
          <a:p>
            <a:r>
              <a:rPr lang="en-US" dirty="0" smtClean="0"/>
              <a:t>11:05-11:55 Water Quality/Fossils</a:t>
            </a:r>
          </a:p>
          <a:p>
            <a:r>
              <a:rPr lang="en-US" dirty="0" smtClean="0"/>
              <a:t>11:55-12:30 Lunch</a:t>
            </a:r>
          </a:p>
          <a:p>
            <a:r>
              <a:rPr lang="en-US" dirty="0" smtClean="0"/>
              <a:t>12:30-1:15 Meteorology/Geologic Mapping</a:t>
            </a:r>
          </a:p>
          <a:p>
            <a:r>
              <a:rPr lang="en-US" dirty="0" smtClean="0"/>
              <a:t>1:15-2:00 Astronomy events (in main auditorium)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77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4393</TotalTime>
  <Words>266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Wingdings</vt:lpstr>
      <vt:lpstr>Office Theme</vt:lpstr>
      <vt:lpstr>Globe</vt:lpstr>
      <vt:lpstr>2020 Science Olympiad Competition- JHU Workshop</vt:lpstr>
      <vt:lpstr>A little about me…</vt:lpstr>
      <vt:lpstr>Also here today</vt:lpstr>
      <vt:lpstr>PowerPoint Presentation</vt:lpstr>
      <vt:lpstr>What are the study events</vt:lpstr>
      <vt:lpstr>Study events, preparing your team</vt:lpstr>
      <vt:lpstr>How to help your students</vt:lpstr>
      <vt:lpstr>Schedule for today</vt:lpstr>
    </vt:vector>
  </TitlesOfParts>
  <Company>Johns Hopkins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Science Olympiad Competition- JHU Workshop</dc:title>
  <dc:creator>Anand Gnanadesikan</dc:creator>
  <cp:lastModifiedBy>Anand Gnanadesikan</cp:lastModifiedBy>
  <cp:revision>2</cp:revision>
  <dcterms:created xsi:type="dcterms:W3CDTF">2019-11-16T06:09:48Z</dcterms:created>
  <dcterms:modified xsi:type="dcterms:W3CDTF">2019-11-19T16:09:56Z</dcterms:modified>
</cp:coreProperties>
</file>